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6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2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6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6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1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6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2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6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6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1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80E8D-4E87-4BFC-BE9F-3732299D4854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E1AD0-729B-40EC-AF2F-773031AE4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2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772400" cy="1470025"/>
          </a:xfrm>
        </p:spPr>
        <p:txBody>
          <a:bodyPr/>
          <a:lstStyle/>
          <a:p>
            <a:r>
              <a:rPr lang="en-US" dirty="0" smtClean="0"/>
              <a:t>Notes on </a:t>
            </a:r>
            <a:r>
              <a:rPr lang="en-US" dirty="0" err="1" smtClean="0"/>
              <a:t>Venir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696200" cy="5105400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err="1" smtClean="0">
                <a:solidFill>
                  <a:srgbClr val="FF0000"/>
                </a:solidFill>
              </a:rPr>
              <a:t>Venir</a:t>
            </a:r>
            <a:r>
              <a:rPr lang="en-US" dirty="0" smtClean="0">
                <a:solidFill>
                  <a:srgbClr val="FF0000"/>
                </a:solidFill>
              </a:rPr>
              <a:t>- to come</a:t>
            </a:r>
          </a:p>
          <a:p>
            <a:pPr algn="l"/>
            <a:endParaRPr lang="en-US" dirty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  <a:p>
            <a:pPr marL="514350" indent="-514350" algn="l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Yo</a:t>
            </a:r>
            <a:r>
              <a:rPr lang="en-US" dirty="0" smtClean="0">
                <a:solidFill>
                  <a:srgbClr val="FF0000"/>
                </a:solidFill>
              </a:rPr>
              <a:t> __________ a la </a:t>
            </a:r>
            <a:r>
              <a:rPr lang="en-US" dirty="0" err="1" smtClean="0">
                <a:solidFill>
                  <a:srgbClr val="FF0000"/>
                </a:solidFill>
              </a:rPr>
              <a:t>escuela</a:t>
            </a:r>
            <a:r>
              <a:rPr lang="en-US" dirty="0" smtClean="0">
                <a:solidFill>
                  <a:srgbClr val="FF0000"/>
                </a:solidFill>
              </a:rPr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ocho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Nosotros</a:t>
            </a:r>
            <a:r>
              <a:rPr lang="en-US" dirty="0" smtClean="0">
                <a:solidFill>
                  <a:srgbClr val="FF0000"/>
                </a:solidFill>
              </a:rPr>
              <a:t>_________ a la </a:t>
            </a:r>
            <a:r>
              <a:rPr lang="en-US" dirty="0" err="1" smtClean="0">
                <a:solidFill>
                  <a:srgbClr val="FF0000"/>
                </a:solidFill>
              </a:rPr>
              <a:t>escuela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tarde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dirty="0" err="1" smtClean="0">
                <a:solidFill>
                  <a:srgbClr val="FF0000"/>
                </a:solidFill>
              </a:rPr>
              <a:t>Ellos</a:t>
            </a:r>
            <a:r>
              <a:rPr lang="en-US" dirty="0" smtClean="0">
                <a:solidFill>
                  <a:srgbClr val="FF0000"/>
                </a:solidFill>
              </a:rPr>
              <a:t> _________ a la fiesta a </a:t>
            </a:r>
            <a:r>
              <a:rPr lang="en-US" dirty="0" err="1" smtClean="0">
                <a:solidFill>
                  <a:srgbClr val="FF0000"/>
                </a:solidFill>
              </a:rPr>
              <a:t>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seis</a:t>
            </a:r>
            <a:r>
              <a:rPr lang="en-US" dirty="0" smtClean="0">
                <a:solidFill>
                  <a:srgbClr val="FF0000"/>
                </a:solidFill>
              </a:rPr>
              <a:t> y media.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4. </a:t>
            </a:r>
            <a:r>
              <a:rPr lang="en-US" dirty="0" err="1" smtClean="0">
                <a:solidFill>
                  <a:srgbClr val="FF0000"/>
                </a:solidFill>
              </a:rPr>
              <a:t>Tú</a:t>
            </a:r>
            <a:r>
              <a:rPr lang="en-US" dirty="0" smtClean="0">
                <a:solidFill>
                  <a:srgbClr val="FF0000"/>
                </a:solidFill>
              </a:rPr>
              <a:t> __________ a la fiesta en </a:t>
            </a:r>
            <a:r>
              <a:rPr lang="en-US" dirty="0" err="1" smtClean="0">
                <a:solidFill>
                  <a:srgbClr val="FF0000"/>
                </a:solidFill>
              </a:rPr>
              <a:t>coche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 algn="l">
              <a:buAutoNum type="arabicPeriod"/>
            </a:pP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810675"/>
              </p:ext>
            </p:extLst>
          </p:nvPr>
        </p:nvGraphicFramePr>
        <p:xfrm>
          <a:off x="914400" y="1981200"/>
          <a:ext cx="7162800" cy="1991360"/>
        </p:xfrm>
        <a:graphic>
          <a:graphicData uri="http://schemas.openxmlformats.org/drawingml/2006/table">
            <a:tbl>
              <a:tblPr firstRow="1" bandRow="1"/>
              <a:tblGrid>
                <a:gridCol w="3581400"/>
                <a:gridCol w="3581400"/>
              </a:tblGrid>
              <a:tr h="5842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Vengo</a:t>
                      </a:r>
                      <a:r>
                        <a:rPr lang="en-US" sz="2400" dirty="0" smtClean="0"/>
                        <a:t>- I come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Venimos</a:t>
                      </a:r>
                      <a:r>
                        <a:rPr lang="en-US" sz="2400" dirty="0" smtClean="0"/>
                        <a:t>- we come</a:t>
                      </a:r>
                      <a:endParaRPr lang="en-US" sz="24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Vienes</a:t>
                      </a:r>
                      <a:r>
                        <a:rPr lang="en-US" sz="2400" dirty="0" smtClean="0"/>
                        <a:t>- you come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Viene</a:t>
                      </a:r>
                      <a:r>
                        <a:rPr lang="en-US" sz="2400" dirty="0" smtClean="0"/>
                        <a:t>- s/he comes, you</a:t>
                      </a:r>
                      <a:r>
                        <a:rPr lang="en-US" sz="2400" baseline="0" dirty="0" smtClean="0"/>
                        <a:t> come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Vienen</a:t>
                      </a:r>
                      <a:r>
                        <a:rPr lang="en-US" sz="2400" dirty="0" smtClean="0"/>
                        <a:t>- They come, you all come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4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69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Notes on Venir</vt:lpstr>
      <vt:lpstr>PowerPoint Presentation</vt:lpstr>
    </vt:vector>
  </TitlesOfParts>
  <Company>Peekskill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Venir</dc:title>
  <dc:creator>Rebecca Cordova</dc:creator>
  <cp:lastModifiedBy>Rebecca Cordova</cp:lastModifiedBy>
  <cp:revision>2</cp:revision>
  <dcterms:created xsi:type="dcterms:W3CDTF">2016-10-19T12:05:58Z</dcterms:created>
  <dcterms:modified xsi:type="dcterms:W3CDTF">2016-10-19T12:12:22Z</dcterms:modified>
</cp:coreProperties>
</file>